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BBA6-4463-49D0-A337-D5C668421334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718FF-CF14-4149-9A96-0161976F0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237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BBA6-4463-49D0-A337-D5C668421334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718FF-CF14-4149-9A96-0161976F0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763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BBA6-4463-49D0-A337-D5C668421334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718FF-CF14-4149-9A96-0161976F0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596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BBA6-4463-49D0-A337-D5C668421334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718FF-CF14-4149-9A96-0161976F0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121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BBA6-4463-49D0-A337-D5C668421334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718FF-CF14-4149-9A96-0161976F0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124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BBA6-4463-49D0-A337-D5C668421334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718FF-CF14-4149-9A96-0161976F0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305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BBA6-4463-49D0-A337-D5C668421334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718FF-CF14-4149-9A96-0161976F0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188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BBA6-4463-49D0-A337-D5C668421334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718FF-CF14-4149-9A96-0161976F0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714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BBA6-4463-49D0-A337-D5C668421334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718FF-CF14-4149-9A96-0161976F0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017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BBA6-4463-49D0-A337-D5C668421334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718FF-CF14-4149-9A96-0161976F0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066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BBA6-4463-49D0-A337-D5C668421334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718FF-CF14-4149-9A96-0161976F0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767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D0BBA6-4463-49D0-A337-D5C668421334}" type="datetimeFigureOut">
              <a:rPr lang="ru-RU" smtClean="0"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7718FF-CF14-4149-9A96-0161976F0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811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474" y="1"/>
            <a:ext cx="9115525" cy="1124744"/>
          </a:xfrm>
        </p:spPr>
        <p:txBody>
          <a:bodyPr/>
          <a:lstStyle/>
          <a:p>
            <a:r>
              <a:rPr lang="ru-RU" dirty="0" smtClean="0"/>
              <a:t>День вывода войск из Афганистана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04998" y="908720"/>
            <a:ext cx="5139002" cy="1008112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/>
              <a:t>Кадеты почтили память воинов-интернационалистов погибших в Афганистане. Несли Вахту памяти, возложили цветы. В школе прошли Уроки мужества с участниками боевых действий в Афганистане.</a:t>
            </a:r>
            <a:endParaRPr lang="ru-RU" dirty="0"/>
          </a:p>
        </p:txBody>
      </p:sp>
      <p:pic>
        <p:nvPicPr>
          <p:cNvPr id="1026" name="Picture 2" descr="D:\Рабочй стол\15 февраля\l-wARs4pEC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0295" y="4509119"/>
            <a:ext cx="3323821" cy="2210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Рабочй стол\Афганистан\8qratA5BKH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1" t="7973" r="16268" b="19037"/>
          <a:stretch/>
        </p:blipFill>
        <p:spPr bwMode="auto">
          <a:xfrm>
            <a:off x="179512" y="908720"/>
            <a:ext cx="3939042" cy="267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Рабочй стол\Афганистан\IMG_20160217_1426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32" t="15522" r="14180" b="27562"/>
          <a:stretch/>
        </p:blipFill>
        <p:spPr bwMode="auto">
          <a:xfrm>
            <a:off x="4929648" y="1772817"/>
            <a:ext cx="3805116" cy="2546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Рабочй стол\Афганистан\IMG_20160217_14141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80"/>
          <a:stretch/>
        </p:blipFill>
        <p:spPr bwMode="auto">
          <a:xfrm>
            <a:off x="179512" y="4077071"/>
            <a:ext cx="4452319" cy="2491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87144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День вывода войск из Афганистана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вывода войск из Афганистана</dc:title>
  <dc:creator>USER</dc:creator>
  <cp:lastModifiedBy>USER</cp:lastModifiedBy>
  <cp:revision>1</cp:revision>
  <dcterms:created xsi:type="dcterms:W3CDTF">2016-02-18T10:59:42Z</dcterms:created>
  <dcterms:modified xsi:type="dcterms:W3CDTF">2016-02-18T10:59:57Z</dcterms:modified>
</cp:coreProperties>
</file>